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"/>
  </p:notesMasterIdLst>
  <p:sldIdLst>
    <p:sldId id="322" r:id="rId2"/>
    <p:sldId id="390" r:id="rId3"/>
    <p:sldId id="378" r:id="rId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322"/>
            <p14:sldId id="390"/>
            <p14:sldId id="3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E7A7"/>
    <a:srgbClr val="FF3300"/>
    <a:srgbClr val="8BB0CF"/>
    <a:srgbClr val="7AA5C8"/>
    <a:srgbClr val="42739C"/>
    <a:srgbClr val="FF5B5B"/>
    <a:srgbClr val="FFFF66"/>
    <a:srgbClr val="669900"/>
    <a:srgbClr val="8FFE00"/>
    <a:srgbClr val="4FB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4" autoAdjust="0"/>
    <p:restoredTop sz="99229" autoAdjust="0"/>
  </p:normalViewPr>
  <p:slideViewPr>
    <p:cSldViewPr>
      <p:cViewPr varScale="1">
        <p:scale>
          <a:sx n="119" d="100"/>
          <a:sy n="119" d="100"/>
        </p:scale>
        <p:origin x="988" y="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2017-01-11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173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195" y="-13015"/>
            <a:ext cx="9150195" cy="6871015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r>
              <a:rPr lang="ko-KR" altLang="en-US" dirty="0" smtClean="0"/>
              <a:t>명품 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6BD2C2-3D3B-4E94-BD92-61B02C5F4DE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90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304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14-1 </a:t>
            </a:r>
            <a:r>
              <a:rPr lang="ko-KR" altLang="en-US" dirty="0" err="1" smtClean="0"/>
              <a:t>그림판</a:t>
            </a:r>
            <a:r>
              <a:rPr lang="ko-KR" altLang="en-US" dirty="0" smtClean="0"/>
              <a:t> 만들기 과제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484784"/>
            <a:ext cx="4320480" cy="5010033"/>
          </a:xfrm>
          <a:prstGeom prst="rect">
            <a:avLst/>
          </a:prstGeom>
        </p:spPr>
      </p:pic>
      <p:sp>
        <p:nvSpPr>
          <p:cNvPr id="7" name="모서리가 둥근 사각형 설명선 6"/>
          <p:cNvSpPr/>
          <p:nvPr/>
        </p:nvSpPr>
        <p:spPr>
          <a:xfrm>
            <a:off x="3688426" y="3298214"/>
            <a:ext cx="720080" cy="432048"/>
          </a:xfrm>
          <a:prstGeom prst="wedgeRoundRectCallout">
            <a:avLst>
              <a:gd name="adj1" fmla="val -8557"/>
              <a:gd name="adj2" fmla="val -8082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마우스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포인터 위치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555776" y="2420888"/>
            <a:ext cx="1512168" cy="216024"/>
          </a:xfrm>
          <a:prstGeom prst="wedgeRoundRectCallout">
            <a:avLst>
              <a:gd name="adj1" fmla="val -81866"/>
              <a:gd name="adj2" fmla="val 1203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&lt;input type=“color”&gt;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2311636" y="3370222"/>
            <a:ext cx="792088" cy="288032"/>
          </a:xfrm>
          <a:prstGeom prst="wedgeRoundRectCallout">
            <a:avLst>
              <a:gd name="adj1" fmla="val 27443"/>
              <a:gd name="adj2" fmla="val -14812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선택된 색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395536" y="3343762"/>
            <a:ext cx="1440160" cy="314492"/>
          </a:xfrm>
          <a:prstGeom prst="wedgeRoundRectCallout">
            <a:avLst>
              <a:gd name="adj1" fmla="val 40507"/>
              <a:gd name="adj2" fmla="val -10479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선택 가능한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16</a:t>
            </a:r>
            <a:r>
              <a:rPr lang="ko-KR" altLang="en-US" sz="1000" dirty="0" smtClean="0">
                <a:solidFill>
                  <a:schemeClr val="tx1"/>
                </a:solidFill>
              </a:rPr>
              <a:t>개의 색의 팔레트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3311860" y="5949280"/>
            <a:ext cx="720080" cy="360040"/>
          </a:xfrm>
          <a:prstGeom prst="wedgeRoundRectCallout">
            <a:avLst>
              <a:gd name="adj1" fmla="val -93214"/>
              <a:gd name="adj2" fmla="val 223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캔버스 영역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902" y="1484784"/>
            <a:ext cx="4276594" cy="501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88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4675" y="-569"/>
            <a:ext cx="8153400" cy="752128"/>
          </a:xfrm>
        </p:spPr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14-2 </a:t>
            </a:r>
            <a:r>
              <a:rPr lang="ko-KR" altLang="en-US" dirty="0" smtClean="0"/>
              <a:t>숨어 있는 강아지 찾기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685042"/>
            <a:ext cx="4234558" cy="277605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382" y="652786"/>
            <a:ext cx="4234558" cy="277605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3770645"/>
            <a:ext cx="4234558" cy="277605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9244" y="3770645"/>
            <a:ext cx="4234558" cy="277605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979712" y="3461098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초기 화면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5292080" y="3435450"/>
            <a:ext cx="3281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/>
              <a:t>게임 시작을 </a:t>
            </a:r>
            <a:r>
              <a:rPr lang="ko-KR" altLang="en-US" sz="1200" dirty="0" smtClean="0"/>
              <a:t>눌러 숨은 그림을 보여주는 화면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404031" y="6608385"/>
            <a:ext cx="3589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ko-KR" altLang="en-US" sz="1200" smtClean="0"/>
              <a:t>마우스를 </a:t>
            </a:r>
            <a:r>
              <a:rPr lang="ko-KR" altLang="en-US" sz="1200" dirty="0"/>
              <a:t>클릭하여 숨은 강아지를 찾고 있는 모습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46076" y="6602441"/>
            <a:ext cx="4248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ko-KR" altLang="en-US" sz="1200" dirty="0"/>
              <a:t>제한 시간 동안 찾지 못해 실패한 경우</a:t>
            </a:r>
            <a:r>
              <a:rPr lang="en-US" altLang="ko-KR" sz="1200" dirty="0"/>
              <a:t>. </a:t>
            </a:r>
            <a:r>
              <a:rPr lang="ko-KR" altLang="en-US" sz="1200" dirty="0"/>
              <a:t>숨은 강아지 보여줌</a:t>
            </a:r>
          </a:p>
        </p:txBody>
      </p:sp>
    </p:spTree>
    <p:extLst>
      <p:ext uri="{BB962C8B-B14F-4D97-AF65-F5344CB8AC3E}">
        <p14:creationId xmlns:p14="http://schemas.microsoft.com/office/powerpoint/2010/main" val="372115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19380</TotalTime>
  <Words>64</Words>
  <Application>Microsoft Office PowerPoint</Application>
  <PresentationFormat>화면 슬라이드 쇼(4:3)</PresentationFormat>
  <Paragraphs>18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HY나무L</vt:lpstr>
      <vt:lpstr>HY나무M</vt:lpstr>
      <vt:lpstr>맑은 고딕</vt:lpstr>
      <vt:lpstr>휴먼편지체</vt:lpstr>
      <vt:lpstr>Wingdings</vt:lpstr>
      <vt:lpstr>Wingdings 2</vt:lpstr>
      <vt:lpstr>가을</vt:lpstr>
      <vt:lpstr>PowerPoint 프레젠테이션</vt:lpstr>
      <vt:lpstr>예제 14-1 그림판 만들기 과제</vt:lpstr>
      <vt:lpstr>예제 14-2 숨어 있는 강아지 찾기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Computer</cp:lastModifiedBy>
  <cp:revision>575</cp:revision>
  <dcterms:created xsi:type="dcterms:W3CDTF">2011-08-27T14:53:28Z</dcterms:created>
  <dcterms:modified xsi:type="dcterms:W3CDTF">2017-01-11T11:31:56Z</dcterms:modified>
</cp:coreProperties>
</file>

<file path=docProps/thumbnail.jpeg>
</file>